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A104CD-7A33-2B7C-BC8B-0F2E04EF22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0B7D57-9DB2-23A3-137E-87D7D25212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6EF3BC-EC5D-52A7-9A82-0E8C38EEA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353F5E-BC96-4BE2-8A02-B9D88ED6E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A335D-49CC-69B8-CF76-B5ACABE2E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5761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4927C-B16A-804A-815A-2B1F52F10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FEB0-EDF5-12F2-8659-F42BCB29BE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29EB10-F166-14D3-6E4D-874666FAD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74EEF-7EA8-09EB-1295-6A8F7E3E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FA577-A927-EA44-DDDA-ADC9FC613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7578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F84AE1-AE65-A56C-9029-86647A73C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E163F9-7EE4-3DCD-D3BB-9C22F4E0F3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FAE3A7-5D8D-F583-D249-8330759C7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93BEB-C7D2-E624-CC9C-E0B99E650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56E03-7637-421B-6745-2AB7DF759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00917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18C9-DC11-0F39-07D3-7D773819A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C1143F-4865-4DD4-D29F-EF2A675455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9BA2CA-06DA-CF96-0F12-AA4DE2C78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2AD2E-785C-B00E-F401-33314D16B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3D6E8-03FC-07A3-13AA-132B57BEB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571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9375F-6612-7F51-3779-D52005DC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71692-9908-B08F-2EB3-8C031F3C4D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D1A1E-CB84-831F-980A-E8252DED7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62D82-5B3C-BA62-537A-201CB2466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9FDBAB-EA22-5818-75F0-363594D1A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3529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7E63C-FFB4-2467-6F0A-D884DA021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9AFC2-7C6A-7854-D444-49A657B61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09E4EF-25D1-0946-B2E7-E06C1AEEDF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D8192E-BCB0-4357-2D29-A07D46EFF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98945C-DDF7-D15A-3864-97AA5532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2AC3F-147F-9204-32B2-E3F560244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95156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D605C-1E9C-372A-5CAE-8A6B0B66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71889D-0106-CFB4-BA19-74EB95E8C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54EE10-2729-1500-7D91-E7C79A058F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7FB684-AA63-EF59-7C0F-D4A1F11BA5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F0E4A1-1A99-FFA9-3C07-6F5957F0F0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499D6E-348B-69B6-5BB3-8F5B8DDF4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DDDFAA-D249-0F1A-51E7-6FDE72836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57BB2D-58D9-9388-3333-8EE8E64B1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2565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E860-C409-75E0-7251-6AA86555E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5026FB-2DA5-04CC-C974-E598EFFF1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12AC82-252C-6119-CE2D-81844FFAE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CB54F9-48DC-C698-9847-519851CC1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554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885CA-C69F-9713-73AC-6A2CA8342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276A4C-A114-9659-560D-E5BA21F2D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FF718-C162-6789-C5E6-550BEF0A6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2943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5C7E9-9D2C-B89A-909C-8089E3424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F6735-1DA9-6E91-4AEA-92EE58AF0A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668F54-2A75-8577-7D9A-F261061649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66CE3F-F5D2-7FA2-64C4-A91435215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5D7B28-B21E-BAEA-7C10-865A466C1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3944A5-EB49-60C3-0756-3B22FBAF7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59619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4A366-0C81-2543-3BC2-97D7A6BAD7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3C1171-1467-15FD-9641-747F05E9D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530A81-2F9F-ADEF-AACE-76121910FA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4B13F6-CE84-266E-5891-594A62A27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F15B2E-17A5-B4F6-B795-770E8505A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B40F03-58AE-EC3D-356E-09E67ABC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2137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8198B5-609D-F278-AD86-8C904C9BC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ABE810-77A4-9F83-4F77-E83C72A55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E4D56-5827-C40A-BCB7-6C0F3D821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DD9FF-EA60-4D03-BEE4-21C5744848B9}" type="datetimeFigureOut">
              <a:rPr lang="en-ID" smtClean="0"/>
              <a:t>24/09/2025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216FD-89BB-95D2-F3E6-F94958AB3D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B67EB-6891-C3C0-59AB-D720D4A95F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7C49E-3505-4CA2-8BE6-1773DA87BF68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0005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8A8A0-B49E-A253-1373-0B9E804A3A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4800"/>
            <a:ext cx="9144000" cy="1502229"/>
          </a:xfrm>
        </p:spPr>
        <p:txBody>
          <a:bodyPr/>
          <a:lstStyle/>
          <a:p>
            <a:r>
              <a:rPr lang="en-US" dirty="0"/>
              <a:t>PENGERTIAN ETIKA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FD2790-15B2-9D9C-728A-3F16DF853D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55371"/>
            <a:ext cx="9144000" cy="3102429"/>
          </a:xfrm>
        </p:spPr>
        <p:txBody>
          <a:bodyPr>
            <a:normAutofit/>
          </a:bodyPr>
          <a:lstStyle/>
          <a:p>
            <a:pPr algn="l"/>
            <a:r>
              <a:rPr lang="en-ID" b="1" dirty="0" err="1"/>
              <a:t>Secara</a:t>
            </a:r>
            <a:r>
              <a:rPr lang="en-ID" b="1" dirty="0"/>
              <a:t> Umum</a:t>
            </a:r>
            <a:br>
              <a:rPr lang="en-ID" dirty="0"/>
            </a:br>
            <a:r>
              <a:rPr lang="en-ID" dirty="0"/>
              <a:t>Etika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Yunani </a:t>
            </a:r>
            <a:r>
              <a:rPr lang="en-ID" i="1" dirty="0"/>
              <a:t>ethos</a:t>
            </a:r>
            <a:r>
              <a:rPr lang="en-ID" dirty="0"/>
              <a:t> yang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kebiasaan</a:t>
            </a:r>
            <a:r>
              <a:rPr lang="en-ID" dirty="0"/>
              <a:t>, </a:t>
            </a:r>
            <a:r>
              <a:rPr lang="en-ID" dirty="0" err="1"/>
              <a:t>watak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. Etika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filsafat</a:t>
            </a:r>
            <a:r>
              <a:rPr lang="en-ID" dirty="0"/>
              <a:t> moral yang </a:t>
            </a:r>
            <a:r>
              <a:rPr lang="en-ID" dirty="0" err="1"/>
              <a:t>mempelajari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dan </a:t>
            </a:r>
            <a:r>
              <a:rPr lang="en-ID" dirty="0" err="1"/>
              <a:t>buruk</a:t>
            </a:r>
            <a:r>
              <a:rPr lang="en-ID" dirty="0"/>
              <a:t>, </a:t>
            </a:r>
            <a:r>
              <a:rPr lang="en-ID" dirty="0" err="1"/>
              <a:t>benar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salah,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.</a:t>
            </a:r>
          </a:p>
          <a:p>
            <a:pPr algn="l"/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579218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B8BEB-6311-5CD5-697F-BA56B04FA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PRINSIP UTAMA ETIKA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322EA-9865-6C60-16EB-F080E1642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b="1" dirty="0" err="1"/>
              <a:t>Kejujuran</a:t>
            </a:r>
            <a:r>
              <a:rPr lang="en-ID" b="1" dirty="0"/>
              <a:t> (honesty)</a:t>
            </a:r>
            <a:r>
              <a:rPr lang="en-ID" dirty="0"/>
              <a:t> →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benar</a:t>
            </a:r>
            <a:r>
              <a:rPr lang="en-ID" dirty="0"/>
              <a:t>,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manipulasi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Transparansi</a:t>
            </a:r>
            <a:r>
              <a:rPr lang="en-ID" b="1" dirty="0"/>
              <a:t> (transparency)</a:t>
            </a:r>
            <a:r>
              <a:rPr lang="en-ID" dirty="0"/>
              <a:t> → </a:t>
            </a:r>
            <a:r>
              <a:rPr lang="en-ID" dirty="0" err="1"/>
              <a:t>terbuka</a:t>
            </a:r>
            <a:r>
              <a:rPr lang="en-ID" dirty="0"/>
              <a:t> pada </a:t>
            </a:r>
            <a:r>
              <a:rPr lang="en-ID" dirty="0" err="1"/>
              <a:t>publik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situasi</a:t>
            </a:r>
            <a:r>
              <a:rPr lang="en-ID" dirty="0"/>
              <a:t> </a:t>
            </a:r>
            <a:r>
              <a:rPr lang="en-ID" dirty="0" err="1"/>
              <a:t>krisis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Tanggung</a:t>
            </a:r>
            <a:r>
              <a:rPr lang="en-ID" b="1" dirty="0"/>
              <a:t> </a:t>
            </a:r>
            <a:r>
              <a:rPr lang="en-ID" b="1" dirty="0" err="1"/>
              <a:t>jawab</a:t>
            </a:r>
            <a:r>
              <a:rPr lang="en-ID" b="1" dirty="0"/>
              <a:t> (responsibility)</a:t>
            </a:r>
            <a:r>
              <a:rPr lang="en-ID" dirty="0"/>
              <a:t> →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reputasi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sekaligus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masyarakat</a:t>
            </a:r>
            <a:r>
              <a:rPr lang="en-ID" dirty="0"/>
              <a:t>.</a:t>
            </a:r>
          </a:p>
          <a:p>
            <a:pPr lvl="0"/>
            <a:r>
              <a:rPr lang="en-ID" b="1" dirty="0" err="1"/>
              <a:t>Keadilan</a:t>
            </a:r>
            <a:r>
              <a:rPr lang="en-ID" b="1" dirty="0"/>
              <a:t> (fairness)</a:t>
            </a:r>
            <a:r>
              <a:rPr lang="en-ID" dirty="0"/>
              <a:t> → </a:t>
            </a:r>
            <a:r>
              <a:rPr lang="en-ID" dirty="0" err="1"/>
              <a:t>menghargai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berkepentingan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935731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8617B-6170-337C-B38A-151C71165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PENERAPAN ETIKA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55FB03-2275-7006-BACF-F8C3F98BC1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ID" dirty="0"/>
              <a:t>Tidak </a:t>
            </a:r>
            <a:r>
              <a:rPr lang="en-ID" dirty="0" err="1"/>
              <a:t>menyembunyikan</a:t>
            </a:r>
            <a:r>
              <a:rPr lang="en-ID" dirty="0"/>
              <a:t> </a:t>
            </a:r>
            <a:r>
              <a:rPr lang="en-ID" dirty="0" err="1"/>
              <a:t>fakta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/</a:t>
            </a:r>
            <a:r>
              <a:rPr lang="en-ID" dirty="0" err="1"/>
              <a:t>layanan</a:t>
            </a:r>
            <a:r>
              <a:rPr lang="en-ID" dirty="0"/>
              <a:t>.</a:t>
            </a:r>
          </a:p>
          <a:p>
            <a:pPr lvl="0"/>
            <a:r>
              <a:rPr lang="it-IT" dirty="0"/>
              <a:t>Menolak gratifikasi atau suap dari pihak luar.</a:t>
            </a:r>
            <a:endParaRPr lang="en-ID" dirty="0"/>
          </a:p>
          <a:p>
            <a:pPr lvl="0"/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yang </a:t>
            </a:r>
            <a:r>
              <a:rPr lang="en-ID" dirty="0" err="1"/>
              <a:t>akurat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krisis</a:t>
            </a:r>
            <a:r>
              <a:rPr lang="en-ID" dirty="0"/>
              <a:t>.</a:t>
            </a:r>
          </a:p>
          <a:p>
            <a:r>
              <a:rPr lang="it-IT"/>
              <a:t>Menghormati privasi dan data publik dalam kampanye digital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21543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BB275-4AB3-832F-5CE0-5DC810383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ETIKA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FF86C7-8AE3-E96A-D8F8-546887640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ID" b="1" dirty="0"/>
              <a:t>   Menurut Para Ahli</a:t>
            </a:r>
            <a:endParaRPr lang="en-ID" dirty="0"/>
          </a:p>
          <a:p>
            <a:pPr lvl="0"/>
            <a:r>
              <a:rPr lang="en-ID" b="1" dirty="0"/>
              <a:t>K. Bertens</a:t>
            </a:r>
            <a:r>
              <a:rPr lang="en-ID" dirty="0"/>
              <a:t> : Etika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yang </a:t>
            </a:r>
            <a:r>
              <a:rPr lang="en-ID" dirty="0" err="1"/>
              <a:t>membicarakan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hidup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Aristoteles</a:t>
            </a:r>
            <a:r>
              <a:rPr lang="en-ID" dirty="0"/>
              <a:t> : Etika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biasa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, dan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Magnis-</a:t>
            </a:r>
            <a:r>
              <a:rPr lang="en-ID" b="1" dirty="0" err="1"/>
              <a:t>Suseno</a:t>
            </a:r>
            <a:r>
              <a:rPr lang="en-ID" dirty="0"/>
              <a:t> : Etika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pemikiran</a:t>
            </a:r>
            <a:r>
              <a:rPr lang="en-ID" dirty="0"/>
              <a:t> </a:t>
            </a:r>
            <a:r>
              <a:rPr lang="en-ID" dirty="0" err="1"/>
              <a:t>kritis</a:t>
            </a:r>
            <a:r>
              <a:rPr lang="en-ID" dirty="0"/>
              <a:t> dan </a:t>
            </a:r>
            <a:r>
              <a:rPr lang="en-ID" dirty="0" err="1"/>
              <a:t>mendasar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ajaran-ajaran</a:t>
            </a:r>
            <a:r>
              <a:rPr lang="en-ID" dirty="0"/>
              <a:t> dan </a:t>
            </a:r>
            <a:r>
              <a:rPr lang="en-ID" dirty="0" err="1"/>
              <a:t>pandangan-pandangan</a:t>
            </a:r>
            <a:r>
              <a:rPr lang="en-ID" dirty="0"/>
              <a:t> moral.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89337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0C1D5E-FC3B-735D-1C4E-943DD07EE0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ETIKA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EEAA8E-55A6-A66E-3FB5-8578DE43D8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Dalam </a:t>
            </a:r>
            <a:r>
              <a:rPr lang="en-ID" b="1" dirty="0" err="1"/>
              <a:t>Konteks</a:t>
            </a:r>
            <a:r>
              <a:rPr lang="en-ID" b="1" dirty="0"/>
              <a:t> </a:t>
            </a:r>
            <a:r>
              <a:rPr lang="en-ID" b="1" dirty="0" err="1"/>
              <a:t>Profesi</a:t>
            </a:r>
            <a:br>
              <a:rPr lang="en-ID" dirty="0"/>
            </a:br>
            <a:r>
              <a:rPr lang="en-ID" dirty="0"/>
              <a:t>Etika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seperangkat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norma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b="1" dirty="0"/>
              <a:t>Public Relations (PR)</a:t>
            </a:r>
            <a:r>
              <a:rPr lang="en-ID" dirty="0"/>
              <a:t>. Etika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praktisi</a:t>
            </a:r>
            <a:r>
              <a:rPr lang="en-ID" dirty="0"/>
              <a:t> PR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bertindak</a:t>
            </a:r>
            <a:r>
              <a:rPr lang="en-ID" dirty="0"/>
              <a:t> </a:t>
            </a:r>
            <a:r>
              <a:rPr lang="en-ID" dirty="0" err="1"/>
              <a:t>jujur</a:t>
            </a:r>
            <a:r>
              <a:rPr lang="en-ID" dirty="0"/>
              <a:t>, </a:t>
            </a:r>
            <a:r>
              <a:rPr lang="en-ID" dirty="0" err="1"/>
              <a:t>transparan</a:t>
            </a:r>
            <a:r>
              <a:rPr lang="en-ID" dirty="0"/>
              <a:t>,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, dan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46642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1DAC3-3752-449A-C4BE-3174673154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PUBLIC RELATIONS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1EFA3-A8A9-0582-F441-8C78D9575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/>
              <a:t>Public Relations (PR)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proses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strategis</a:t>
            </a:r>
            <a:r>
              <a:rPr lang="en-ID" dirty="0"/>
              <a:t> yang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individu</a:t>
            </a:r>
            <a:r>
              <a:rPr lang="en-ID" dirty="0"/>
              <a:t>,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lembaga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, </a:t>
            </a:r>
            <a:r>
              <a:rPr lang="en-ID" dirty="0" err="1"/>
              <a:t>memelihara</a:t>
            </a:r>
            <a:r>
              <a:rPr lang="en-ID" dirty="0"/>
              <a:t>, dan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publiknya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dirty="0"/>
              <a:t>Public Relations = </a:t>
            </a:r>
            <a:r>
              <a:rPr lang="en-ID" dirty="0" err="1"/>
              <a:t>seni</a:t>
            </a:r>
            <a:r>
              <a:rPr lang="en-ID" dirty="0"/>
              <a:t> dan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, </a:t>
            </a:r>
            <a:r>
              <a:rPr lang="en-ID" dirty="0" err="1"/>
              <a:t>kepercayaan</a:t>
            </a:r>
            <a:r>
              <a:rPr lang="en-ID" dirty="0"/>
              <a:t>, dan </a:t>
            </a:r>
            <a:r>
              <a:rPr lang="en-ID" dirty="0" err="1"/>
              <a:t>reputasi</a:t>
            </a:r>
            <a:r>
              <a:rPr lang="en-ID" dirty="0"/>
              <a:t> yang </a:t>
            </a:r>
            <a:r>
              <a:rPr lang="en-ID" dirty="0" err="1"/>
              <a:t>baik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85465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BDED9-EAC8-A662-818C-3C20C629F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PUBLIC RELATIONS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C2628-6A1F-7F26-7E7F-697B50DF0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D" dirty="0"/>
              <a:t>Menurut para </a:t>
            </a:r>
            <a:r>
              <a:rPr lang="en-ID" dirty="0" err="1"/>
              <a:t>ahli</a:t>
            </a:r>
            <a:r>
              <a:rPr lang="en-ID" dirty="0"/>
              <a:t>:</a:t>
            </a:r>
          </a:p>
          <a:p>
            <a:pPr lvl="0"/>
            <a:r>
              <a:rPr lang="en-ID" b="1" dirty="0"/>
              <a:t>Cutlip, </a:t>
            </a:r>
            <a:r>
              <a:rPr lang="en-ID" b="1" dirty="0" err="1"/>
              <a:t>Center</a:t>
            </a:r>
            <a:r>
              <a:rPr lang="en-ID" b="1" dirty="0"/>
              <a:t> &amp; Broom</a:t>
            </a:r>
            <a:r>
              <a:rPr lang="en-ID" dirty="0"/>
              <a:t>: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yang </a:t>
            </a:r>
            <a:r>
              <a:rPr lang="en-ID" dirty="0" err="1"/>
              <a:t>membangun</a:t>
            </a:r>
            <a:r>
              <a:rPr lang="en-ID" dirty="0"/>
              <a:t> dan </a:t>
            </a:r>
            <a:r>
              <a:rPr lang="en-ID" dirty="0" err="1"/>
              <a:t>memelihara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yang </a:t>
            </a:r>
            <a:r>
              <a:rPr lang="en-ID" dirty="0" err="1"/>
              <a:t>memengaruhi</a:t>
            </a:r>
            <a:r>
              <a:rPr lang="en-ID" dirty="0"/>
              <a:t> </a:t>
            </a:r>
            <a:r>
              <a:rPr lang="en-ID" dirty="0" err="1"/>
              <a:t>kesuksesan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kegagalan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Frank </a:t>
            </a:r>
            <a:r>
              <a:rPr lang="en-ID" b="1" dirty="0" err="1"/>
              <a:t>Jefkins</a:t>
            </a:r>
            <a:r>
              <a:rPr lang="en-ID" dirty="0"/>
              <a:t>: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terencana</a:t>
            </a:r>
            <a:r>
              <a:rPr lang="en-ID" dirty="0"/>
              <a:t>, </a:t>
            </a:r>
            <a:r>
              <a:rPr lang="en-ID" dirty="0" err="1"/>
              <a:t>baik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(internal) </a:t>
            </a:r>
            <a:r>
              <a:rPr lang="en-ID" dirty="0" err="1"/>
              <a:t>maupun</a:t>
            </a:r>
            <a:r>
              <a:rPr lang="en-ID" dirty="0"/>
              <a:t> </a:t>
            </a:r>
            <a:r>
              <a:rPr lang="en-ID" dirty="0" err="1"/>
              <a:t>keluar</a:t>
            </a:r>
            <a:r>
              <a:rPr lang="en-ID" dirty="0"/>
              <a:t> (</a:t>
            </a:r>
            <a:r>
              <a:rPr lang="en-ID" dirty="0" err="1"/>
              <a:t>eksternal</a:t>
            </a:r>
            <a:r>
              <a:rPr lang="en-ID" dirty="0"/>
              <a:t>),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khalayaknya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rangka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tertentu</a:t>
            </a:r>
            <a:r>
              <a:rPr lang="en-ID" dirty="0"/>
              <a:t> yang </a:t>
            </a:r>
            <a:r>
              <a:rPr lang="en-ID" dirty="0" err="1"/>
              <a:t>berlandaskan</a:t>
            </a:r>
            <a:r>
              <a:rPr lang="en-ID" dirty="0"/>
              <a:t> pada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Institute of Public Relations (IPR), </a:t>
            </a:r>
            <a:r>
              <a:rPr lang="en-ID" b="1" dirty="0" err="1"/>
              <a:t>Inggris</a:t>
            </a:r>
            <a:r>
              <a:rPr lang="en-ID" dirty="0"/>
              <a:t>: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upaya</a:t>
            </a:r>
            <a:r>
              <a:rPr lang="en-ID" dirty="0"/>
              <a:t> yang </a:t>
            </a:r>
            <a:r>
              <a:rPr lang="en-ID" dirty="0" err="1"/>
              <a:t>terencana</a:t>
            </a:r>
            <a:r>
              <a:rPr lang="en-ID" dirty="0"/>
              <a:t> dan </a:t>
            </a:r>
            <a:r>
              <a:rPr lang="en-ID" dirty="0" err="1"/>
              <a:t>berkesinambungan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dan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pengertian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publiknya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602980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14D90-9592-33BB-4D7C-69DD80F27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 err="1"/>
              <a:t>Pengertian</a:t>
            </a:r>
            <a:r>
              <a:rPr lang="en-ID" b="1" dirty="0"/>
              <a:t> Etika </a:t>
            </a:r>
            <a:r>
              <a:rPr lang="en-ID" b="1" dirty="0" err="1"/>
              <a:t>dalam</a:t>
            </a:r>
            <a:r>
              <a:rPr lang="en-ID" b="1" dirty="0"/>
              <a:t> Public Relations</a:t>
            </a:r>
            <a:br>
              <a:rPr lang="en-ID" dirty="0"/>
            </a:b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DB155-401F-0E9E-B2A3-951225628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b="1" dirty="0" err="1"/>
              <a:t>Secara</a:t>
            </a:r>
            <a:r>
              <a:rPr lang="en-ID" b="1" dirty="0"/>
              <a:t> Umum</a:t>
            </a:r>
            <a:br>
              <a:rPr lang="en-ID" dirty="0"/>
            </a:br>
            <a:r>
              <a:rPr lang="en-ID" dirty="0"/>
              <a:t>Etika </a:t>
            </a:r>
            <a:r>
              <a:rPr lang="en-ID" dirty="0" err="1"/>
              <a:t>dalam</a:t>
            </a:r>
            <a:r>
              <a:rPr lang="en-ID" dirty="0"/>
              <a:t> Public Relations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seperangkat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, norma, dan </a:t>
            </a:r>
            <a:r>
              <a:rPr lang="en-ID" dirty="0" err="1"/>
              <a:t>prinsip</a:t>
            </a:r>
            <a:r>
              <a:rPr lang="en-ID" dirty="0"/>
              <a:t> moral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pedoman</a:t>
            </a:r>
            <a:r>
              <a:rPr lang="en-ID" dirty="0"/>
              <a:t> </a:t>
            </a:r>
            <a:r>
              <a:rPr lang="en-ID" dirty="0" err="1"/>
              <a:t>praktisi</a:t>
            </a:r>
            <a:r>
              <a:rPr lang="en-ID" dirty="0"/>
              <a:t> PR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 dan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publiknya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08899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4AE7B-34EC-B7FC-9188-2094EF937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PENGERTIAN ETIKA PR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CE709-CD80-019C-BF9F-F99EAFCF1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ID" b="1" dirty="0"/>
              <a:t>  Menurut Para Ahli</a:t>
            </a:r>
            <a:endParaRPr lang="en-ID" dirty="0"/>
          </a:p>
          <a:p>
            <a:pPr lvl="0"/>
            <a:r>
              <a:rPr lang="en-ID" b="1" dirty="0"/>
              <a:t>Cutlip, </a:t>
            </a:r>
            <a:r>
              <a:rPr lang="en-ID" b="1" dirty="0" err="1"/>
              <a:t>Center</a:t>
            </a:r>
            <a:r>
              <a:rPr lang="en-ID" b="1" dirty="0"/>
              <a:t> &amp; Broom (2006)</a:t>
            </a:r>
            <a:r>
              <a:rPr lang="en-ID" dirty="0"/>
              <a:t>: Etika PR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standar</a:t>
            </a:r>
            <a:r>
              <a:rPr lang="en-ID" dirty="0"/>
              <a:t> moral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membimbing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profesional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membangun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menguntungkan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dan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Seitel (2011)</a:t>
            </a:r>
            <a:r>
              <a:rPr lang="en-ID" dirty="0"/>
              <a:t>: Etika PR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berpraktik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kejujuran</a:t>
            </a:r>
            <a:r>
              <a:rPr lang="en-ID" dirty="0"/>
              <a:t>, </a:t>
            </a:r>
            <a:r>
              <a:rPr lang="en-ID" dirty="0" err="1"/>
              <a:t>integritas</a:t>
            </a:r>
            <a:r>
              <a:rPr lang="en-ID" dirty="0"/>
              <a:t>, dan </a:t>
            </a:r>
            <a:r>
              <a:rPr lang="en-ID" dirty="0" err="1"/>
              <a:t>keterbukaan</a:t>
            </a:r>
            <a:r>
              <a:rPr lang="en-ID" dirty="0"/>
              <a:t> demi </a:t>
            </a:r>
            <a:r>
              <a:rPr lang="en-ID" dirty="0" err="1"/>
              <a:t>tercapainya</a:t>
            </a:r>
            <a:r>
              <a:rPr lang="en-ID" dirty="0"/>
              <a:t> </a:t>
            </a:r>
            <a:r>
              <a:rPr lang="en-ID" dirty="0" err="1"/>
              <a:t>kepercayaan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.</a:t>
            </a:r>
          </a:p>
          <a:p>
            <a:pPr lvl="0"/>
            <a:r>
              <a:rPr lang="en-ID" b="1" dirty="0"/>
              <a:t>Kode </a:t>
            </a:r>
            <a:r>
              <a:rPr lang="en-ID" b="1" dirty="0" err="1"/>
              <a:t>Etik</a:t>
            </a:r>
            <a:r>
              <a:rPr lang="en-ID" b="1" dirty="0"/>
              <a:t> PERHUMAS (Indonesia)</a:t>
            </a:r>
            <a:r>
              <a:rPr lang="en-ID" dirty="0"/>
              <a:t>: </a:t>
            </a:r>
            <a:r>
              <a:rPr lang="en-ID" dirty="0" err="1"/>
              <a:t>Praktisi</a:t>
            </a:r>
            <a:r>
              <a:rPr lang="en-ID" dirty="0"/>
              <a:t> PR </a:t>
            </a:r>
            <a:r>
              <a:rPr lang="en-ID" dirty="0" err="1"/>
              <a:t>wajib</a:t>
            </a:r>
            <a:r>
              <a:rPr lang="en-ID" dirty="0"/>
              <a:t> </a:t>
            </a:r>
            <a:r>
              <a:rPr lang="en-ID" dirty="0" err="1"/>
              <a:t>menjunjung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</a:t>
            </a:r>
            <a:r>
              <a:rPr lang="en-ID" dirty="0" err="1"/>
              <a:t>kejujuran</a:t>
            </a:r>
            <a:r>
              <a:rPr lang="en-ID" dirty="0"/>
              <a:t>, </a:t>
            </a:r>
            <a:r>
              <a:rPr lang="en-ID" dirty="0" err="1"/>
              <a:t>obyektivitas</a:t>
            </a:r>
            <a:r>
              <a:rPr lang="en-ID" dirty="0"/>
              <a:t>, </a:t>
            </a:r>
            <a:r>
              <a:rPr lang="en-ID" dirty="0" err="1"/>
              <a:t>akuntabilitas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</a:t>
            </a:r>
            <a:r>
              <a:rPr lang="en-ID" dirty="0" err="1"/>
              <a:t>publik</a:t>
            </a:r>
            <a:r>
              <a:rPr lang="en-ID" dirty="0"/>
              <a:t> dan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seimbang</a:t>
            </a:r>
            <a:r>
              <a:rPr lang="en-ID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37717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7C2D0-3BE2-81E3-BFAC-0BB714F14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ETIKA DAN ETIKET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A0AFD7-1523-80EF-4A3D-99EC914F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Etiket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tata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sopan</a:t>
            </a:r>
            <a:r>
              <a:rPr lang="en-ID" dirty="0"/>
              <a:t> </a:t>
            </a:r>
            <a:r>
              <a:rPr lang="en-ID" dirty="0" err="1"/>
              <a:t>santun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pergaulan</a:t>
            </a:r>
            <a:r>
              <a:rPr lang="en-ID" dirty="0"/>
              <a:t> </a:t>
            </a:r>
            <a:r>
              <a:rPr lang="en-ID" dirty="0" err="1"/>
              <a:t>sehari-hari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yang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kesopanan</a:t>
            </a:r>
            <a:r>
              <a:rPr lang="en-ID" b="1" dirty="0"/>
              <a:t> </a:t>
            </a:r>
            <a:r>
              <a:rPr lang="en-ID" b="1" dirty="0" err="1"/>
              <a:t>lahiriah</a:t>
            </a:r>
            <a:r>
              <a:rPr lang="en-ID" b="1" dirty="0"/>
              <a:t> dan </a:t>
            </a:r>
            <a:r>
              <a:rPr lang="en-ID" b="1" dirty="0" err="1"/>
              <a:t>formalitas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dirty="0"/>
              <a:t>.</a:t>
            </a:r>
          </a:p>
          <a:p>
            <a:pPr lvl="0"/>
            <a:r>
              <a:rPr lang="it-IT" dirty="0"/>
              <a:t>Contoh: cara berpakaian saat acara resmi, cara berbicara dengan orang yang lebih tua, tata krama makan, atau cara bersalaman.</a:t>
            </a:r>
            <a:endParaRPr lang="en-ID" dirty="0"/>
          </a:p>
          <a:p>
            <a:pPr lvl="0"/>
            <a:r>
              <a:rPr lang="en-ID" dirty="0" err="1"/>
              <a:t>Etiket</a:t>
            </a:r>
            <a:r>
              <a:rPr lang="en-ID" dirty="0"/>
              <a:t> sangat </a:t>
            </a:r>
            <a:r>
              <a:rPr lang="en-ID" dirty="0" err="1"/>
              <a:t>dipengaruhi</a:t>
            </a:r>
            <a:r>
              <a:rPr lang="en-ID" dirty="0"/>
              <a:t> oleh </a:t>
            </a:r>
            <a:r>
              <a:rPr lang="en-ID" b="1" dirty="0" err="1"/>
              <a:t>budaya</a:t>
            </a:r>
            <a:r>
              <a:rPr lang="en-ID" b="1" dirty="0"/>
              <a:t>, </a:t>
            </a:r>
            <a:r>
              <a:rPr lang="en-ID" b="1" dirty="0" err="1"/>
              <a:t>adat</a:t>
            </a:r>
            <a:r>
              <a:rPr lang="en-ID" b="1" dirty="0"/>
              <a:t> </a:t>
            </a:r>
            <a:r>
              <a:rPr lang="en-ID" b="1" dirty="0" err="1"/>
              <a:t>istiadat</a:t>
            </a:r>
            <a:r>
              <a:rPr lang="en-ID" b="1" dirty="0"/>
              <a:t>, dan </a:t>
            </a:r>
            <a:r>
              <a:rPr lang="en-ID" b="1" dirty="0" err="1"/>
              <a:t>situasi</a:t>
            </a:r>
            <a:r>
              <a:rPr lang="en-ID" b="1" dirty="0"/>
              <a:t> </a:t>
            </a:r>
            <a:r>
              <a:rPr lang="en-ID" b="1" dirty="0" err="1"/>
              <a:t>sosial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444228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80F54-25B6-FF3B-B7A8-56D86E642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ETIKA DAN ETIKET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E48C-D6B2-0E62-9B78-77C6998AB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D" dirty="0"/>
              <a:t>Etika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prinsip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b="1" dirty="0" err="1"/>
              <a:t>baik</a:t>
            </a:r>
            <a:r>
              <a:rPr lang="en-ID" b="1" dirty="0"/>
              <a:t> dan </a:t>
            </a:r>
            <a:r>
              <a:rPr lang="en-ID" b="1" dirty="0" err="1"/>
              <a:t>buruk</a:t>
            </a:r>
            <a:r>
              <a:rPr lang="en-ID" b="1" dirty="0"/>
              <a:t>, </a:t>
            </a:r>
            <a:r>
              <a:rPr lang="en-ID" b="1" dirty="0" err="1"/>
              <a:t>benar</a:t>
            </a:r>
            <a:r>
              <a:rPr lang="en-ID" b="1" dirty="0"/>
              <a:t> dan salah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 Etika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b="1" dirty="0" err="1"/>
              <a:t>filosofis</a:t>
            </a:r>
            <a:r>
              <a:rPr lang="en-ID" b="1" dirty="0"/>
              <a:t> dan universal</a:t>
            </a:r>
            <a:r>
              <a:rPr lang="en-ID" dirty="0"/>
              <a:t>,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moralitas</a:t>
            </a:r>
            <a:r>
              <a:rPr lang="en-ID" dirty="0"/>
              <a:t> dan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kemanusiaan</a:t>
            </a:r>
            <a:r>
              <a:rPr lang="en-ID" dirty="0"/>
              <a:t>.</a:t>
            </a:r>
          </a:p>
          <a:p>
            <a:pPr lvl="0"/>
            <a:r>
              <a:rPr lang="en-ID" dirty="0" err="1"/>
              <a:t>Contoh</a:t>
            </a:r>
            <a:r>
              <a:rPr lang="en-ID" dirty="0"/>
              <a:t>: </a:t>
            </a:r>
            <a:r>
              <a:rPr lang="en-ID" dirty="0" err="1"/>
              <a:t>kejujuran</a:t>
            </a:r>
            <a:r>
              <a:rPr lang="en-ID" dirty="0"/>
              <a:t>, </a:t>
            </a:r>
            <a:r>
              <a:rPr lang="en-ID" dirty="0" err="1"/>
              <a:t>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, </a:t>
            </a:r>
            <a:r>
              <a:rPr lang="en-ID" dirty="0" err="1"/>
              <a:t>keadilan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mencuri</a:t>
            </a:r>
            <a:r>
              <a:rPr lang="en-ID" dirty="0"/>
              <a:t>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menipu</a:t>
            </a:r>
            <a:r>
              <a:rPr lang="en-ID" dirty="0"/>
              <a:t>.</a:t>
            </a:r>
          </a:p>
          <a:p>
            <a:pPr lvl="0"/>
            <a:r>
              <a:rPr lang="en-ID" dirty="0"/>
              <a:t>Etika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soal</a:t>
            </a:r>
            <a:r>
              <a:rPr lang="en-ID" dirty="0"/>
              <a:t> </a:t>
            </a:r>
            <a:r>
              <a:rPr lang="en-ID" dirty="0" err="1"/>
              <a:t>aturan</a:t>
            </a:r>
            <a:r>
              <a:rPr lang="en-ID" dirty="0"/>
              <a:t> </a:t>
            </a:r>
            <a:r>
              <a:rPr lang="en-ID" dirty="0" err="1"/>
              <a:t>sosial</a:t>
            </a:r>
            <a:r>
              <a:rPr lang="en-ID" dirty="0"/>
              <a:t>, </a:t>
            </a:r>
            <a:r>
              <a:rPr lang="en-ID" dirty="0" err="1"/>
              <a:t>tetapi</a:t>
            </a:r>
            <a:r>
              <a:rPr lang="en-ID" dirty="0"/>
              <a:t> juga </a:t>
            </a:r>
            <a:r>
              <a:rPr lang="en-ID" dirty="0" err="1"/>
              <a:t>soal</a:t>
            </a:r>
            <a:r>
              <a:rPr lang="en-ID" dirty="0"/>
              <a:t> </a:t>
            </a:r>
            <a:r>
              <a:rPr lang="en-ID" dirty="0" err="1"/>
              <a:t>hati</a:t>
            </a:r>
            <a:r>
              <a:rPr lang="en-ID" dirty="0"/>
              <a:t> </a:t>
            </a:r>
            <a:r>
              <a:rPr lang="en-ID" dirty="0" err="1"/>
              <a:t>nurani</a:t>
            </a:r>
            <a:r>
              <a:rPr lang="en-ID" dirty="0"/>
              <a:t> dan </a:t>
            </a:r>
            <a:r>
              <a:rPr lang="en-ID" dirty="0" err="1"/>
              <a:t>prinsip</a:t>
            </a:r>
            <a:r>
              <a:rPr lang="en-ID" dirty="0"/>
              <a:t> moral.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77947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642</Words>
  <Application>Microsoft Office PowerPoint</Application>
  <PresentationFormat>Widescreen</PresentationFormat>
  <Paragraphs>43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PENGERTIAN ETIKA</vt:lpstr>
      <vt:lpstr>PENGERTIAN ETIKA</vt:lpstr>
      <vt:lpstr>PENGERTIAN ETIKA</vt:lpstr>
      <vt:lpstr>PENGERTIAN PUBLIC RELATIONS</vt:lpstr>
      <vt:lpstr>PENGERTIAN PUBLIC RELATIONS</vt:lpstr>
      <vt:lpstr>Pengertian Etika dalam Public Relations </vt:lpstr>
      <vt:lpstr>PENGERTIAN ETIKA PR</vt:lpstr>
      <vt:lpstr>ETIKA DAN ETIKET</vt:lpstr>
      <vt:lpstr>ETIKA DAN ETIKET</vt:lpstr>
      <vt:lpstr>PRINSIP UTAMA ETIKA PR</vt:lpstr>
      <vt:lpstr>CONTOH PENERAPAN ETIKA PR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KWARNAS -018</dc:creator>
  <cp:lastModifiedBy>KWARNAS -018</cp:lastModifiedBy>
  <cp:revision>2</cp:revision>
  <dcterms:created xsi:type="dcterms:W3CDTF">2025-09-24T00:25:15Z</dcterms:created>
  <dcterms:modified xsi:type="dcterms:W3CDTF">2025-09-24T00:39:57Z</dcterms:modified>
</cp:coreProperties>
</file>